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EFF63-FB0D-2B9F-33A8-26089FD6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A7300-18B0-1830-87B7-7D8FDA137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5E0F6C-CBEF-53FE-EE07-45435B27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C202F7-5AE8-8242-1B43-9CC113FB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5F4D36-13FE-CA22-A164-E8F59AD0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05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E2FD3-2187-39F7-0D3B-A43BA99A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025B8A-A144-220C-D218-0F1F295C4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55EF7-8A27-3A1A-AB1A-5E89C2F6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0E0399-847C-F67D-887B-4CBCB4CE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D75BB6-EED3-5F07-B8C9-7B66C1CA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1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EC4B96-D0A3-19B8-2B3E-CD335A1C7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26A7B1-F583-D279-95F8-AEE77A19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CF5D6-8256-66BE-62A9-097CB709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A1E265-BD8C-7123-5B82-1EFBE174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96783C-0D07-D430-5F86-E538B599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5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A04DC-35E4-E082-1799-A9DE8A5C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D0506-CB5F-15DB-2CA1-7234B8AB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B414D3-3E6D-97C4-B6F6-0BDCA635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738A14-E430-DFD2-CB5C-295DC30F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3AB21A-EAA0-172A-ED55-95C090C3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913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19488-1F18-BF7C-5AF9-1023C32A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75A2AB-87CB-5E92-485B-D16A9DBBD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979CDD-B507-AE8B-B570-EFAB0CD2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8D984-7C88-1EAA-85F2-F53026FF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C40668-7A79-6417-6ECC-9ED4C1DC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3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8DC08-F590-0192-5127-BE79661D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ECA7A3-D1EB-CA13-1356-E1AE84D6A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875EA5-462B-BA38-5B97-43FC609BB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D5BC86-7CB2-2935-822E-F49D9B36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9E6717-CB06-0F11-7A65-A3271D2D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4DC5A8-B6FE-29DC-1194-BBE3A3E2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09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17830-3A91-3F91-65F1-A9121E8A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775197-D62F-70D2-9BDF-5FC641AE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A41EB1-D185-661D-3591-56A4CCF23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4A05EE-3887-2E9B-763E-8A13411B2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5D491D-C07A-7F9E-242A-B6F72AF48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F43C9E8-F9C4-E073-14A6-C3561974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111B087-142B-8222-6568-472E5C7F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61E346-45CC-FA62-8BD2-81A6CD57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65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61190-A94A-963F-72CB-DE3F0A9F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BEEA72-A349-1696-7AB2-854B5C3C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FD3BCA-D1A6-53A8-5661-D5C6B4DC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430093-FA12-BFD5-F0F7-0C643633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89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0D4F802-0960-DBD7-B11C-1E542CD0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BD9CCB-E292-D281-F2CC-65B33D00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0B5535-DB82-09F6-C89C-6B19294D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4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A0045-A2E1-C929-8D3A-F1224B41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6EB65-27B3-13DC-56D5-4E33BE56B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A6A121-1D13-5FF2-EE6E-15CE377F5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729DED-7160-4712-9D9D-C6D8EE29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FF78FA-E6EE-3E5D-381C-FD36CD3C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661A9D-1B22-FA57-FBE2-E419F61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57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FD221-49A7-6081-2385-EA03CFEE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02EFD6-5879-F269-AF18-3031EBD3F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083378-51BC-FAFC-10ED-7ED214037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B4B5BA-E14A-F8BE-E8F0-7417D278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6E77B9-51FD-73FD-99B5-CE0D54F9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EDCFC1-6844-80C8-B825-731C29D8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D3BD61-A9FD-280B-CEC4-CC53E635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512D03-0DD0-DCA7-45D8-1BA4DCE1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079B90-55AC-05CA-2B68-30CA7A8E5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DF0A3-6BB6-4C25-A1EF-FB801C923E51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28B207-77E8-0CF8-9056-0CE593547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BB2151-D2F4-FDB0-6E45-C7CE668AF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65719-9141-423E-B4BE-64891A45E2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46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6A9E7-DB60-BC02-4C7C-218558471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DF7E7-D75C-2472-4914-7EEDF86FF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Keslei</a:t>
            </a:r>
          </a:p>
        </p:txBody>
      </p:sp>
    </p:spTree>
    <p:extLst>
      <p:ext uri="{BB962C8B-B14F-4D97-AF65-F5344CB8AC3E}">
        <p14:creationId xmlns:p14="http://schemas.microsoft.com/office/powerpoint/2010/main" val="12586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27D20C6-FDFF-2CBF-93A6-E6F72788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820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3AC4B1-6F86-3783-0D99-7B2D3778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2098"/>
            <a:ext cx="12192000" cy="32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1E2F5C-930C-F272-976F-F6FAECC6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8A0EC5-8D69-668D-9903-9C4002EE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966" y="268230"/>
            <a:ext cx="7666292" cy="63215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1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30E905B-A353-1641-95DF-EBF2410B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370" y="319383"/>
            <a:ext cx="7575260" cy="6219234"/>
          </a:xfrm>
        </p:spPr>
      </p:pic>
    </p:spTree>
    <p:extLst>
      <p:ext uri="{BB962C8B-B14F-4D97-AF65-F5344CB8AC3E}">
        <p14:creationId xmlns:p14="http://schemas.microsoft.com/office/powerpoint/2010/main" val="2757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AE3145-D04C-AF1A-8988-5E0630122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1999" cy="259219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919A65D-F037-D91B-E61C-4BEEDD39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972"/>
            <a:ext cx="12192000" cy="45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0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Funções</dc:title>
  <dc:creator>Joao Keslei Carvalho Viana</dc:creator>
  <cp:lastModifiedBy>Joao Keslei Carvalho Viana</cp:lastModifiedBy>
  <cp:revision>1</cp:revision>
  <dcterms:created xsi:type="dcterms:W3CDTF">2023-02-27T01:36:26Z</dcterms:created>
  <dcterms:modified xsi:type="dcterms:W3CDTF">2023-02-27T01:36:39Z</dcterms:modified>
</cp:coreProperties>
</file>